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670550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gck3sXmzCr7kWUgqIa90Kv+akC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7ef11cb9d_0_1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267ef11cb9d_0_1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7ef11cb9d_0_1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267ef11cb9d_0_1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7ef11cb9d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267ef11cb9d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7ef11cb9d_0_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267ef11cb9d_0_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2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2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2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2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2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2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2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2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3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922a29d68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922a29d68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"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2"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4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4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4"/>
          <p:cNvSpPr txBox="1"/>
          <p:nvPr>
            <p:ph idx="3"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4"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5"/>
          <p:cNvSpPr txBox="1"/>
          <p:nvPr>
            <p:ph idx="1"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5"/>
          <p:cNvSpPr txBox="1"/>
          <p:nvPr>
            <p:ph idx="2"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3"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4"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5"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6"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5"/>
          <p:cNvSpPr txBox="1"/>
          <p:nvPr>
            <p:ph idx="1"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6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6"/>
          <p:cNvSpPr txBox="1"/>
          <p:nvPr>
            <p:ph idx="1"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2"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8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/>
          <p:nvPr>
            <p:ph idx="1"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0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2"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3"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1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1"/>
          <p:cNvSpPr txBox="1"/>
          <p:nvPr>
            <p:ph idx="1"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3"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2"/>
          <p:cNvSpPr txBox="1"/>
          <p:nvPr>
            <p:ph idx="3"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67ef11cb9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4" cy="567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312200" cy="580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965" cy="56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360"/>
            <a:ext cx="10159200" cy="571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-35640"/>
            <a:ext cx="10144800" cy="57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67ef11cb9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4" cy="567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67ef11cb9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965" cy="56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67ef11cb9d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965" cy="56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312200" cy="580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158480" cy="571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275480" cy="577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275480" cy="577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158480" cy="571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275480" cy="577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158480" cy="571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158480" cy="571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158480" cy="571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158480" cy="571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29922a29d6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013" y="152400"/>
            <a:ext cx="4350609" cy="536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76200" cy="57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144800" cy="57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360"/>
            <a:ext cx="10159200" cy="571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560" y="-35640"/>
            <a:ext cx="10223280" cy="57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2021-10-13T18:18:05Z</dcterms:created>
</cp:coreProperties>
</file>